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59" r:id="rId5"/>
    <p:sldId id="265" r:id="rId6"/>
    <p:sldId id="257" r:id="rId7"/>
    <p:sldId id="267" r:id="rId8"/>
    <p:sldId id="268" r:id="rId9"/>
    <p:sldId id="266" r:id="rId10"/>
    <p:sldId id="260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AFF1-E3A8-46AB-813A-058EDE9A9DC6}" type="datetimeFigureOut">
              <a:rPr lang="tr-TR" smtClean="0"/>
              <a:pPr/>
              <a:t>12.10.2018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136CF-FE88-4686-B973-C451313DA1D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templa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20482" name="Picture 2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689436"/>
            <a:ext cx="4643470" cy="3239630"/>
          </a:xfrm>
          <a:prstGeom prst="rect">
            <a:avLst/>
          </a:prstGeom>
          <a:noFill/>
        </p:spPr>
      </p:pic>
      <p:pic>
        <p:nvPicPr>
          <p:cNvPr id="20484" name="Picture 4" descr="hoÅgeldiniz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00504"/>
            <a:ext cx="4643469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9858444" cy="7393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empla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071538" y="857232"/>
            <a:ext cx="694991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ULUSLARARASI</a:t>
            </a:r>
          </a:p>
          <a:p>
            <a:pPr algn="ctr"/>
            <a:r>
              <a:rPr lang="tr-T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BİR SINAV</a:t>
            </a:r>
          </a:p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DENEYİMİ !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st of english as a foreign language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9561"/>
            <a:ext cx="7239000" cy="3048001"/>
          </a:xfrm>
          <a:prstGeom prst="rect">
            <a:avLst/>
          </a:prstGeom>
          <a:noFill/>
        </p:spPr>
      </p:pic>
      <p:pic>
        <p:nvPicPr>
          <p:cNvPr id="3" name="2 Resim" descr="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989655"/>
            <a:ext cx="7000924" cy="355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templa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4" name="3 Resim" descr="t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4191029" cy="457203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4786314" y="714356"/>
            <a:ext cx="3857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Haftada bir gün 16.00</a:t>
            </a:r>
          </a:p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17.00 arası </a:t>
            </a:r>
          </a:p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TOEFL </a:t>
            </a:r>
            <a:r>
              <a:rPr lang="tr-TR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Junior</a:t>
            </a:r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Kursu</a:t>
            </a:r>
            <a:endParaRPr lang="tr-T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80608_091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634"/>
            <a:ext cx="9144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oefl junio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28" y="-55334"/>
            <a:ext cx="9182528" cy="691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oefl jun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28" y="0"/>
            <a:ext cx="91823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empla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5643602" cy="400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714348" y="714356"/>
            <a:ext cx="79296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TOEFL </a:t>
            </a:r>
            <a:r>
              <a:rPr lang="tr-TR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Junior</a:t>
            </a:r>
            <a:r>
              <a:rPr lang="tr-T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Sertifika Örneği</a:t>
            </a:r>
            <a:endParaRPr lang="tr-T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</Words>
  <Application>Microsoft Office PowerPoint</Application>
  <PresentationFormat>Ekran Gösterisi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cem</dc:creator>
  <cp:lastModifiedBy>cem</cp:lastModifiedBy>
  <cp:revision>11</cp:revision>
  <dcterms:created xsi:type="dcterms:W3CDTF">2018-09-23T10:42:35Z</dcterms:created>
  <dcterms:modified xsi:type="dcterms:W3CDTF">2018-10-12T03:32:25Z</dcterms:modified>
</cp:coreProperties>
</file>